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9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62" r:id="rId21"/>
    <p:sldId id="271" r:id="rId22"/>
    <p:sldId id="270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1" autoAdjust="0"/>
    <p:restoredTop sz="94660"/>
  </p:normalViewPr>
  <p:slideViewPr>
    <p:cSldViewPr snapToGrid="0">
      <p:cViewPr varScale="1">
        <p:scale>
          <a:sx n="94" d="100"/>
          <a:sy n="94" d="100"/>
        </p:scale>
        <p:origin x="526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23B-9B54-B118-A6AE-6714CA71A917}"/>
              </a:ext>
            </a:extLst>
          </p:cNvPr>
          <p:cNvSpPr txBox="1"/>
          <p:nvPr/>
        </p:nvSpPr>
        <p:spPr>
          <a:xfrm>
            <a:off x="-263242" y="6131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차트 출력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7928695-3AD4-4EC9-E190-2993F210E069}"/>
              </a:ext>
            </a:extLst>
          </p:cNvPr>
          <p:cNvGrpSpPr/>
          <p:nvPr/>
        </p:nvGrpSpPr>
        <p:grpSpPr>
          <a:xfrm>
            <a:off x="1488428" y="997624"/>
            <a:ext cx="9656610" cy="4935600"/>
            <a:chOff x="1301484" y="945513"/>
            <a:chExt cx="9656610" cy="49356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F982CA-9B37-42E9-4527-0D538C3C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484" y="945513"/>
              <a:ext cx="9656610" cy="4935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6F938E-78FF-CD72-FA88-8FE5E3919E86}"/>
                </a:ext>
              </a:extLst>
            </p:cNvPr>
            <p:cNvSpPr/>
            <p:nvPr/>
          </p:nvSpPr>
          <p:spPr>
            <a:xfrm>
              <a:off x="1333018" y="5219153"/>
              <a:ext cx="2245756" cy="22175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382" y="1007053"/>
            <a:ext cx="9653689" cy="4934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94B94-1806-B946-51BB-99FD396888AB}"/>
              </a:ext>
            </a:extLst>
          </p:cNvPr>
          <p:cNvSpPr txBox="1"/>
          <p:nvPr/>
        </p:nvSpPr>
        <p:spPr>
          <a:xfrm>
            <a:off x="1364549" y="6092948"/>
            <a:ext cx="9271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6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BFA9BF-5115-C6C6-11CB-28828DE59917}"/>
              </a:ext>
            </a:extLst>
          </p:cNvPr>
          <p:cNvSpPr/>
          <p:nvPr/>
        </p:nvSpPr>
        <p:spPr>
          <a:xfrm>
            <a:off x="1508382" y="5292935"/>
            <a:ext cx="2254882" cy="189401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3017" y="1033905"/>
            <a:ext cx="9656611" cy="49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482D-B70C-1648-6D56-C6BD518CE7CD}"/>
              </a:ext>
            </a:extLst>
          </p:cNvPr>
          <p:cNvSpPr txBox="1"/>
          <p:nvPr/>
        </p:nvSpPr>
        <p:spPr>
          <a:xfrm>
            <a:off x="1105064" y="6134407"/>
            <a:ext cx="9564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7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BCF37B-FA23-CF38-78A4-F10987E25623}"/>
              </a:ext>
            </a:extLst>
          </p:cNvPr>
          <p:cNvSpPr/>
          <p:nvPr/>
        </p:nvSpPr>
        <p:spPr>
          <a:xfrm>
            <a:off x="1516510" y="5548967"/>
            <a:ext cx="2254882" cy="189401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781" y="1030449"/>
            <a:ext cx="9656607" cy="49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ADC99-9FFD-5A4B-AF57-48C53A9E2475}"/>
              </a:ext>
            </a:extLst>
          </p:cNvPr>
          <p:cNvSpPr txBox="1"/>
          <p:nvPr/>
        </p:nvSpPr>
        <p:spPr>
          <a:xfrm>
            <a:off x="1449118" y="6054927"/>
            <a:ext cx="9545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8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DD36E3-C1F7-7495-2F65-71F4C72FEF7A}"/>
              </a:ext>
            </a:extLst>
          </p:cNvPr>
          <p:cNvSpPr/>
          <p:nvPr/>
        </p:nvSpPr>
        <p:spPr>
          <a:xfrm>
            <a:off x="1487781" y="5777928"/>
            <a:ext cx="2254882" cy="189401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E76E9-F2BE-35DB-5300-3F2C521E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80" y="1034357"/>
            <a:ext cx="5178426" cy="4536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B74B78-D7AD-9470-B2F0-DAE34FD32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" y="1033905"/>
            <a:ext cx="4940441" cy="4537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AD0B9-782F-3F55-9054-624E13ED3214}"/>
              </a:ext>
            </a:extLst>
          </p:cNvPr>
          <p:cNvSpPr txBox="1"/>
          <p:nvPr/>
        </p:nvSpPr>
        <p:spPr>
          <a:xfrm>
            <a:off x="729860" y="582409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기본 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E0C5F-EE47-303C-F42C-CD823EA49346}"/>
              </a:ext>
            </a:extLst>
          </p:cNvPr>
          <p:cNvSpPr txBox="1"/>
          <p:nvPr/>
        </p:nvSpPr>
        <p:spPr>
          <a:xfrm>
            <a:off x="6847618" y="580255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값 입력 하지 않았을 때</a:t>
            </a:r>
          </a:p>
        </p:txBody>
      </p:sp>
    </p:spTree>
    <p:extLst>
      <p:ext uri="{BB962C8B-B14F-4D97-AF65-F5344CB8AC3E}">
        <p14:creationId xmlns:p14="http://schemas.microsoft.com/office/powerpoint/2010/main" val="269733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738" y="6328760"/>
            <a:ext cx="2743200" cy="365125"/>
          </a:xfrm>
        </p:spPr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CBED85-9509-BF0A-2B2F-DB64F50C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25" y="1033905"/>
            <a:ext cx="4899774" cy="41964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1F5AFB-6FA3-265F-CDED-BF7A2262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6" y="1104686"/>
            <a:ext cx="4533972" cy="4129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2B56A-132D-F6F1-ABF3-F02F94E60931}"/>
              </a:ext>
            </a:extLst>
          </p:cNvPr>
          <p:cNvSpPr txBox="1"/>
          <p:nvPr/>
        </p:nvSpPr>
        <p:spPr>
          <a:xfrm>
            <a:off x="683467" y="547631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갑 입력 후 </a:t>
            </a:r>
            <a:r>
              <a:rPr lang="en-US" altLang="ko-KR" sz="1200" dirty="0"/>
              <a:t>QR </a:t>
            </a:r>
            <a:r>
              <a:rPr lang="ko-KR" altLang="en-US" sz="1200" dirty="0"/>
              <a:t>코드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B79FC-5FB3-430E-02D6-BCAD78E2E1EE}"/>
              </a:ext>
            </a:extLst>
          </p:cNvPr>
          <p:cNvSpPr txBox="1"/>
          <p:nvPr/>
        </p:nvSpPr>
        <p:spPr>
          <a:xfrm>
            <a:off x="7012066" y="5547096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코드 저장</a:t>
            </a:r>
          </a:p>
        </p:txBody>
      </p:sp>
    </p:spTree>
    <p:extLst>
      <p:ext uri="{BB962C8B-B14F-4D97-AF65-F5344CB8AC3E}">
        <p14:creationId xmlns:p14="http://schemas.microsoft.com/office/powerpoint/2010/main" val="30166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9A67E-73C3-9508-EE26-6E01D920B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8" y="1033905"/>
            <a:ext cx="9320692" cy="4131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5430612" y="542097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저장 후 </a:t>
            </a:r>
            <a:r>
              <a:rPr lang="en-US" altLang="ko-KR" sz="1200" dirty="0"/>
              <a:t>DB</a:t>
            </a:r>
            <a:r>
              <a:rPr lang="ko-KR" altLang="en-US" sz="1200" dirty="0"/>
              <a:t>값 넘어 간 후 저장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375BC7-064C-65C8-D47C-C76D18382341}"/>
              </a:ext>
            </a:extLst>
          </p:cNvPr>
          <p:cNvSpPr/>
          <p:nvPr/>
        </p:nvSpPr>
        <p:spPr>
          <a:xfrm>
            <a:off x="1556845" y="1213161"/>
            <a:ext cx="4851838" cy="39098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8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상품 개수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6025662" y="567649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</a:t>
            </a:r>
            <a:r>
              <a:rPr lang="ko-KR" altLang="en-US" sz="1200" dirty="0" err="1"/>
              <a:t>추가후</a:t>
            </a:r>
            <a:r>
              <a:rPr lang="ko-KR" altLang="en-US" sz="1200" dirty="0"/>
              <a:t> </a:t>
            </a:r>
            <a:r>
              <a:rPr lang="en-US" altLang="ko-KR" sz="1200" dirty="0"/>
              <a:t>DB</a:t>
            </a:r>
            <a:r>
              <a:rPr lang="ko-KR" altLang="en-US" sz="1200" dirty="0"/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CBFD21-AC03-900E-5AA5-2907378709B3}"/>
              </a:ext>
            </a:extLst>
          </p:cNvPr>
          <p:cNvGrpSpPr/>
          <p:nvPr/>
        </p:nvGrpSpPr>
        <p:grpSpPr>
          <a:xfrm>
            <a:off x="6246997" y="1925898"/>
            <a:ext cx="4258231" cy="697343"/>
            <a:chOff x="6205087" y="3161447"/>
            <a:chExt cx="4258231" cy="69734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F686DB7-DF60-C2A4-9C20-4A6E925DE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087" y="3209229"/>
              <a:ext cx="4258231" cy="64956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3C51EB-75C9-CC63-D9DF-6F81CA54F4FE}"/>
                </a:ext>
              </a:extLst>
            </p:cNvPr>
            <p:cNvSpPr/>
            <p:nvPr/>
          </p:nvSpPr>
          <p:spPr>
            <a:xfrm>
              <a:off x="7880838" y="3161447"/>
              <a:ext cx="1459524" cy="64956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490C38-41C7-6693-E92C-DE4736B2E005}"/>
              </a:ext>
            </a:extLst>
          </p:cNvPr>
          <p:cNvGrpSpPr/>
          <p:nvPr/>
        </p:nvGrpSpPr>
        <p:grpSpPr>
          <a:xfrm>
            <a:off x="6389854" y="3298414"/>
            <a:ext cx="4115374" cy="1343212"/>
            <a:chOff x="6389854" y="3298414"/>
            <a:chExt cx="4115374" cy="134321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4F77C13-2ADF-5A8D-2822-952B156B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54" y="3298414"/>
              <a:ext cx="4115374" cy="134321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CBBD4D-DAC6-E261-2CA1-D913B53C9445}"/>
                </a:ext>
              </a:extLst>
            </p:cNvPr>
            <p:cNvSpPr/>
            <p:nvPr/>
          </p:nvSpPr>
          <p:spPr>
            <a:xfrm>
              <a:off x="7372350" y="4174523"/>
              <a:ext cx="445770" cy="39747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B7C0FD4-B9E7-A640-B7C4-5D45CA018D34}"/>
              </a:ext>
            </a:extLst>
          </p:cNvPr>
          <p:cNvGrpSpPr/>
          <p:nvPr/>
        </p:nvGrpSpPr>
        <p:grpSpPr>
          <a:xfrm>
            <a:off x="274403" y="1126266"/>
            <a:ext cx="5821597" cy="3961086"/>
            <a:chOff x="204065" y="1240566"/>
            <a:chExt cx="5821597" cy="396108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678D8E-9D5B-26A6-3CAE-C8326F7D6E6F}"/>
                </a:ext>
              </a:extLst>
            </p:cNvPr>
            <p:cNvGrpSpPr/>
            <p:nvPr/>
          </p:nvGrpSpPr>
          <p:grpSpPr>
            <a:xfrm>
              <a:off x="204065" y="1240566"/>
              <a:ext cx="5821597" cy="3961086"/>
              <a:chOff x="466566" y="1310904"/>
              <a:chExt cx="5821597" cy="396108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CE39EB5-B99C-697D-1657-120BEF89A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566" y="1310904"/>
                <a:ext cx="5821597" cy="3961086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1A1400-E92C-F4FD-5C2A-1DE0335FABCD}"/>
                  </a:ext>
                </a:extLst>
              </p:cNvPr>
              <p:cNvSpPr/>
              <p:nvPr/>
            </p:nvSpPr>
            <p:spPr>
              <a:xfrm>
                <a:off x="748861" y="3068943"/>
                <a:ext cx="3286807" cy="26334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C04ADD-2522-0C1F-9BD7-80B9A1CD4AA0}"/>
                </a:ext>
              </a:extLst>
            </p:cNvPr>
            <p:cNvSpPr/>
            <p:nvPr/>
          </p:nvSpPr>
          <p:spPr>
            <a:xfrm>
              <a:off x="1044820" y="3034031"/>
              <a:ext cx="537795" cy="19558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27DCA37-9FB1-3B87-49DE-9FCA791528ED}"/>
                </a:ext>
              </a:extLst>
            </p:cNvPr>
            <p:cNvSpPr/>
            <p:nvPr/>
          </p:nvSpPr>
          <p:spPr>
            <a:xfrm>
              <a:off x="3960327" y="1939086"/>
              <a:ext cx="1130418" cy="19744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466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78065" y="302259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382321" y="758087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오류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4827359" y="5822913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오류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32AC5A-7014-F090-CA98-182F17383AE9}"/>
              </a:ext>
            </a:extLst>
          </p:cNvPr>
          <p:cNvGrpSpPr/>
          <p:nvPr/>
        </p:nvGrpSpPr>
        <p:grpSpPr>
          <a:xfrm>
            <a:off x="2111820" y="1260418"/>
            <a:ext cx="7267127" cy="4337163"/>
            <a:chOff x="78065" y="554669"/>
            <a:chExt cx="7393565" cy="49009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1B5D53B-5211-AAEE-CC09-2AD1E378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5" y="554669"/>
              <a:ext cx="7393565" cy="490095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40396F-5D16-B7A0-D2F3-76DC0E82D42C}"/>
                </a:ext>
              </a:extLst>
            </p:cNvPr>
            <p:cNvSpPr/>
            <p:nvPr/>
          </p:nvSpPr>
          <p:spPr>
            <a:xfrm>
              <a:off x="4965581" y="1415562"/>
              <a:ext cx="1413237" cy="25058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0FB26B-F0E6-DB97-283F-3C3C67A1E9C7}"/>
                </a:ext>
              </a:extLst>
            </p:cNvPr>
            <p:cNvSpPr/>
            <p:nvPr/>
          </p:nvSpPr>
          <p:spPr>
            <a:xfrm>
              <a:off x="1178168" y="2798847"/>
              <a:ext cx="734159" cy="32242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0F12D5-C615-39D6-DF43-92AB7EDD564D}"/>
              </a:ext>
            </a:extLst>
          </p:cNvPr>
          <p:cNvSpPr/>
          <p:nvPr/>
        </p:nvSpPr>
        <p:spPr>
          <a:xfrm>
            <a:off x="8265077" y="2353002"/>
            <a:ext cx="811924" cy="405963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49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78065" y="302259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382321" y="758087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차감과 로그 기록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6401972" y="5706746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로그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4D8261-9590-EDA2-58C2-7F834329BAB5}"/>
              </a:ext>
            </a:extLst>
          </p:cNvPr>
          <p:cNvGrpSpPr/>
          <p:nvPr/>
        </p:nvGrpSpPr>
        <p:grpSpPr>
          <a:xfrm>
            <a:off x="2109052" y="4488222"/>
            <a:ext cx="9096259" cy="971550"/>
            <a:chOff x="1128710" y="2809428"/>
            <a:chExt cx="9096259" cy="9715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CD6C64-7A68-1951-EC82-00993370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10" y="2809428"/>
              <a:ext cx="9096259" cy="9715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FCE180-FE69-C369-2B56-512CF5E59479}"/>
                </a:ext>
              </a:extLst>
            </p:cNvPr>
            <p:cNvSpPr/>
            <p:nvPr/>
          </p:nvSpPr>
          <p:spPr>
            <a:xfrm>
              <a:off x="1193624" y="3241326"/>
              <a:ext cx="9031345" cy="35472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C76B7F-D268-DBEF-1DD0-1CBB0519F30D}"/>
              </a:ext>
            </a:extLst>
          </p:cNvPr>
          <p:cNvGrpSpPr/>
          <p:nvPr/>
        </p:nvGrpSpPr>
        <p:grpSpPr>
          <a:xfrm>
            <a:off x="-442649" y="1302189"/>
            <a:ext cx="4551588" cy="2708775"/>
            <a:chOff x="-970187" y="4417312"/>
            <a:chExt cx="4551588" cy="27087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B8977E-346E-18D9-6013-31850F86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1" y="4417312"/>
              <a:ext cx="2966070" cy="202782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5F9028-92E4-704F-4752-737C0F5FD47F}"/>
                </a:ext>
              </a:extLst>
            </p:cNvPr>
            <p:cNvSpPr txBox="1"/>
            <p:nvPr/>
          </p:nvSpPr>
          <p:spPr>
            <a:xfrm>
              <a:off x="-970187" y="6849088"/>
              <a:ext cx="45515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결과</a:t>
              </a:r>
              <a:r>
                <a:rPr lang="en-US" altLang="ko-KR" sz="1200" dirty="0"/>
                <a:t>3 – </a:t>
              </a:r>
              <a:r>
                <a:rPr lang="ko-KR" altLang="en-US" sz="1200" dirty="0"/>
                <a:t>차감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19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p.06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p.07 -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696EF-5A09-6D78-6841-6599E788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03" y="3168874"/>
            <a:ext cx="4115374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전 검수할 것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첨부 이미지 캡션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쪽수 설정</a:t>
            </a:r>
            <a:endParaRPr lang="en-US" altLang="ko-KR" dirty="0"/>
          </a:p>
          <a:p>
            <a:r>
              <a:rPr lang="ko-KR" altLang="en-US" dirty="0"/>
              <a:t>  목차 페이지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6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06121" y="1409477"/>
            <a:ext cx="1014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프로젝트의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.NET Framework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환경에서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C#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MS SQL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을 사용하여 소프트웨어를 개발하는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</a:rPr>
              <a:t>AI HUB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에서 시중에 판매되는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만 종류의 제품을 다룬 데이터를 활용하여 데이터베이스를 구축합니다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 데이터를 기반으로 제품의 재고와 판매를 효율적으로 관리하는 서비스를 제공하는 것이 최종 목표입니다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C2F2A-146F-0620-C3BB-43747435F9FD}"/>
              </a:ext>
            </a:extLst>
          </p:cNvPr>
          <p:cNvSpPr txBox="1"/>
          <p:nvPr/>
        </p:nvSpPr>
        <p:spPr>
          <a:xfrm>
            <a:off x="306121" y="1409477"/>
            <a:ext cx="1014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</a:rPr>
              <a:t>이수성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관리용 </a:t>
            </a:r>
            <a:r>
              <a:rPr lang="en-US" altLang="ko-KR" dirty="0">
                <a:solidFill>
                  <a:srgbClr val="374151"/>
                </a:solidFill>
              </a:rPr>
              <a:t>QR</a:t>
            </a:r>
            <a:r>
              <a:rPr lang="ko-KR" altLang="en-US" dirty="0">
                <a:solidFill>
                  <a:srgbClr val="374151"/>
                </a:solidFill>
              </a:rPr>
              <a:t>코드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 err="1">
                <a:solidFill>
                  <a:srgbClr val="374151"/>
                </a:solidFill>
              </a:rPr>
              <a:t>김신혁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검색 시 상품 이미지 노출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신동훈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프로젝트 관리 및 기능 제안</a:t>
            </a:r>
            <a:r>
              <a:rPr lang="en-US" altLang="ko-KR" dirty="0">
                <a:solidFill>
                  <a:srgbClr val="374151"/>
                </a:solidFill>
              </a:rPr>
              <a:t>, </a:t>
            </a:r>
            <a:r>
              <a:rPr lang="ko-KR" altLang="en-US" dirty="0">
                <a:solidFill>
                  <a:srgbClr val="374151"/>
                </a:solidFill>
              </a:rPr>
              <a:t>수정과 자료 조사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정선호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제품 </a:t>
            </a:r>
            <a:r>
              <a:rPr lang="ko-KR" altLang="en-US" dirty="0" err="1">
                <a:solidFill>
                  <a:srgbClr val="374151"/>
                </a:solidFill>
              </a:rPr>
              <a:t>입〮출고</a:t>
            </a:r>
            <a:r>
              <a:rPr lang="ko-KR" altLang="en-US" dirty="0">
                <a:solidFill>
                  <a:srgbClr val="374151"/>
                </a:solidFill>
              </a:rPr>
              <a:t> 관리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최은지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주제 발안 및 기능 검토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514575" y="5254374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1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243E5-FE7E-5306-EA8F-12A21585233E}"/>
              </a:ext>
            </a:extLst>
          </p:cNvPr>
          <p:cNvSpPr txBox="1"/>
          <p:nvPr/>
        </p:nvSpPr>
        <p:spPr>
          <a:xfrm>
            <a:off x="460447" y="5923535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2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604158" y="6356350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이미지 출력</a:t>
            </a:r>
            <a:r>
              <a:rPr lang="en-US" altLang="ko-KR" sz="1200" dirty="0"/>
              <a:t>(</a:t>
            </a:r>
            <a:r>
              <a:rPr lang="ko-KR" altLang="en-US" sz="1200" dirty="0"/>
              <a:t>오류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7B5B7-01C4-002B-694C-9D095B24F30F}"/>
              </a:ext>
            </a:extLst>
          </p:cNvPr>
          <p:cNvSpPr txBox="1"/>
          <p:nvPr/>
        </p:nvSpPr>
        <p:spPr>
          <a:xfrm>
            <a:off x="7036255" y="640041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상품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 검색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 최저가 받아오기</a:t>
            </a:r>
          </a:p>
        </p:txBody>
      </p:sp>
      <p:pic>
        <p:nvPicPr>
          <p:cNvPr id="7" name="그림 6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27D7C6-D216-8DE1-D438-969E3102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9" y="1632599"/>
            <a:ext cx="5072594" cy="2039773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43DA089-5104-8EB7-EC40-2E1EAB90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2" y="1632599"/>
            <a:ext cx="6341661" cy="1917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2C851-BC25-E705-8F79-CD7AF428C295}"/>
              </a:ext>
            </a:extLst>
          </p:cNvPr>
          <p:cNvSpPr txBox="1"/>
          <p:nvPr/>
        </p:nvSpPr>
        <p:spPr>
          <a:xfrm>
            <a:off x="427338" y="3672372"/>
            <a:ext cx="507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최저가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BF894-1B43-7005-50E0-0B3D748DBC7D}"/>
              </a:ext>
            </a:extLst>
          </p:cNvPr>
          <p:cNvSpPr txBox="1"/>
          <p:nvPr/>
        </p:nvSpPr>
        <p:spPr>
          <a:xfrm>
            <a:off x="5499931" y="3552171"/>
            <a:ext cx="634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최저가 검색</a:t>
            </a:r>
          </a:p>
        </p:txBody>
      </p:sp>
    </p:spTree>
    <p:extLst>
      <p:ext uri="{BB962C8B-B14F-4D97-AF65-F5344CB8AC3E}">
        <p14:creationId xmlns:p14="http://schemas.microsoft.com/office/powerpoint/2010/main" val="219965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610</Words>
  <Application>Microsoft Office PowerPoint</Application>
  <PresentationFormat>와이드스크린</PresentationFormat>
  <Paragraphs>119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궁서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Lee Soosung</cp:lastModifiedBy>
  <cp:revision>36</cp:revision>
  <dcterms:created xsi:type="dcterms:W3CDTF">2023-07-18T05:57:35Z</dcterms:created>
  <dcterms:modified xsi:type="dcterms:W3CDTF">2023-07-20T02:20:49Z</dcterms:modified>
</cp:coreProperties>
</file>